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9CFB8-63AA-40BC-8566-D5DC3AA55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A76B95-3F4E-4E9C-9778-8BED6716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F0EC2-9029-4504-BD17-F73CB9E8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07CC1-CFF4-4E6F-82E8-E05A9D01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E19D40-24E8-4D76-9AB3-2AFA581D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665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75DC2-BC04-4D5F-80B4-4CAA0FBE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BF91A9-50D9-467F-B8C1-045383268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20F90D-2EB7-41B5-8B23-75BE4549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6AC71F-1316-4228-B546-FDBCB632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01B7EC-090B-4D0A-B6CC-CA6B02DF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357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67CEFC-769A-478B-BC16-27BB8FD87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0983AF-A5AB-4CDC-B3B5-77F58ECF8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AB663F-9E77-4381-81A4-53E27374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E05B96-D4FD-4C22-AFBB-4C9B190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4C7007-AA0D-4C32-999F-28C3268F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4954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24594-9F61-4AEE-B150-E0D2EF3D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DD485-8E00-4BC2-95A5-97DE4673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A34443-2CEF-4A38-9E9C-F6775D310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DF1E22-3395-447C-B49F-0B207281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91AF09-C18B-4638-9049-FFD6807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5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B391C-E6A8-4924-A5C9-6821C789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988FA8-05CA-4016-92A8-2F42B0A6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2768D-71AD-4078-909C-DDB59A48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B6B62-274E-4982-A7DB-9D58C979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EA0A0B-74B3-403A-8AF2-CE367B21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311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92BA8-33A5-4DD0-8441-687B67B4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85862-C5D6-4E86-A431-205A0FB08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B0F489-0388-47E9-9C99-3FFABB016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BB90EE-4361-4D7F-A2C8-BF4E3134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43F50-6D47-46C3-91B4-E39EB8FF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89C5F6-03AF-45C7-8500-C964075E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805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B8966-9739-4FD0-850E-004E417ED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CDCEC3-9C94-4835-91DE-E7B60CD16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2F933D-F0F8-406B-A50D-2B1FB37C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B47238-7115-4626-8DAE-D38FD4D539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CD39D9-3468-453D-BFCA-D27C605B1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1A054A-58DC-408D-A12B-59ACD10A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11B1C4-4524-4230-98DC-CBC9DD5D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4E58C0-5BC2-4FF0-9BDD-7B2BBF62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53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D62D5-5748-4E74-8170-9D80E5EB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CF9C14-B1A8-4A73-AB93-97EC8B1F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70F5FF0-22C8-4EC6-AA8C-9A8282D3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84B8C8-31BF-4F49-8A08-82FAE791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62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0717FE-B7A5-42A2-B75B-3F0470BE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264037-F47E-46D1-A732-2C9FE5C0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CDF789-6E7E-4BDE-AD04-BA0B1ED1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131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3609D9-F449-455F-B335-8B38BF36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C1B79-C2A7-4CC0-BC87-E4AF08A9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742C2D-C1C6-4080-BBB1-BC6BAE8DD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02168C-F771-44CE-B74A-99D97AB2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D4748C-22C6-4440-9622-BB5360C19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F9E9A4-1AE0-4920-8168-2D378B55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93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E9F57-BF1B-4A62-8782-7535E097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D8BDC8-8E83-4F30-AA9F-D9F2B8AD2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4CE1BE-CC8E-488E-A459-646B55DC6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EFE23C-6EE3-405C-9706-EA00B721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1E6886-08EC-4633-84D0-5A18D63C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134977-8F2A-45AE-9530-217DE517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672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2458841-C818-49B7-9B9B-C919BADE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A2E0E3-4D10-4632-B138-4880B6B06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52892E-7C55-472A-B996-121D1019C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5AE5F-923B-4DE2-B434-E896C4CC403A}" type="datetimeFigureOut">
              <a:rPr lang="es-MX" smtClean="0"/>
              <a:t>29/07/2021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CD09F8-3C06-4843-8591-63002EFD5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7E7BD-D402-4435-9D83-774BD15B1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AF2AA-7763-4BB3-A9F6-6B5CDB01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155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EADB0-B5B3-4D2F-9DFD-CE65AA605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07EA90-3333-43F2-8471-AAE1B27BD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488A54-2EA4-47D8-880E-367B39C2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6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8D5C7-CEB2-4B81-8A55-F9540CB4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4DBC94-558A-42DD-B2BC-85F1D79B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38D247-198F-4ECB-BEEA-82F1EBCC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3C77F-EFC3-4BDE-AF10-895E64E2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68857-6D39-4008-9306-6412E6F5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BB252A-548C-4DDF-BFF2-8E98733E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3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E2F6D-0E1A-42F5-9831-675E001F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B18FD3-07E3-47B2-999F-7BCD2BEA6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14C122-ABAD-4A6F-B919-2F79A474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1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45BF5-A165-4856-B82C-7FE082C3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80C3E6-DD1C-4DB7-9BE3-DEB8A1AE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2ECA06-AFB4-48F0-8B9E-99CC8BA2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8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E1A85-DE36-43B1-85CF-9341EA10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99C94-4E8D-4BA9-AF3B-9C40A1130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139249-2EA8-4A54-AD17-61920F06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8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6FEB6-A568-4456-AC01-AC59A6B1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5E8711-3CD1-4EF9-9963-D0F7909EA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681A79-B7D0-4335-A9CC-CE348EF76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09FB4-497C-4105-AF53-6DDCAC63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36299C-1F84-4F8F-8189-E502BE30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B39C4A-90BE-473F-90D9-C61C5B0F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1FBA9-003D-40FC-A067-F80D47D7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E1206-2FA6-4F39-8721-DCFA0F42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B829CC-5F39-4F6D-B093-E65AF588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0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BA29C-EC4D-4899-A9BF-008651D8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428646-677E-4229-BFDB-36630B981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95B4B8-9AA1-49E6-A2CB-BF025625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4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43C5E-1861-454E-BD98-FAEA0034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0CEDC-5A36-443E-81EF-8E006260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1AF721-F6E3-402B-8817-36B8E89F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9F859-C214-45A7-A1F5-0C05A29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3625D5-00FA-4E59-B63E-9AD0CD297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EE7478-294F-4102-9BE2-E990D0E5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86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48FF9-66FC-4436-95A0-6569C36F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E9137-E8AA-4BE8-9D65-5C90E8778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0CBD81-5ECB-4216-A4B7-8C2475F1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1DCCA-22E4-4933-96C9-EC605764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63487-8E05-4277-A0B0-954854B7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90C97A-D612-490D-AC98-B948257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B16AD-1366-4C62-8BC3-E5E93E7B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D64955-9BEB-494B-8617-AB9381A7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5DEDE4-1418-43A5-A95B-9909E583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66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3</cp:revision>
  <dcterms:created xsi:type="dcterms:W3CDTF">2021-07-29T02:33:44Z</dcterms:created>
  <dcterms:modified xsi:type="dcterms:W3CDTF">2021-07-30T01:17:39Z</dcterms:modified>
</cp:coreProperties>
</file>